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8" r:id="rId3"/>
    <p:sldId id="261" r:id="rId4"/>
    <p:sldId id="260" r:id="rId5"/>
    <p:sldId id="262" r:id="rId6"/>
    <p:sldId id="269" r:id="rId7"/>
    <p:sldId id="268" r:id="rId8"/>
    <p:sldId id="267" r:id="rId9"/>
    <p:sldId id="257" r:id="rId10"/>
    <p:sldId id="263" r:id="rId11"/>
    <p:sldId id="266" r:id="rId12"/>
    <p:sldId id="264" r:id="rId13"/>
    <p:sldId id="273" r:id="rId14"/>
    <p:sldId id="265" r:id="rId15"/>
    <p:sldId id="272" r:id="rId16"/>
    <p:sldId id="271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none" spc="13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6/1/21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4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7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8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9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3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5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5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3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9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2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 spc="5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2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2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 spc="5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2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 spc="5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2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 spc="5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D23066-E0E4-4A0C-B554-B9F2A919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E6F5-4096-40AF-B31C-B6FBEEFF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2CA30D9-53A7-5E48-B024-B76DCFF5E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79" y="1777217"/>
            <a:ext cx="2541564" cy="2108983"/>
          </a:xfrm>
        </p:spPr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bg2"/>
                </a:solidFill>
              </a:rPr>
              <a:t>MLB</a:t>
            </a:r>
            <a:r>
              <a:rPr kumimoji="1" lang="ko-KR" altLang="en-US" sz="3200" dirty="0">
                <a:solidFill>
                  <a:schemeClr val="bg2"/>
                </a:solidFill>
              </a:rPr>
              <a:t>팀</a:t>
            </a:r>
            <a:br>
              <a:rPr kumimoji="1" lang="en-US" altLang="ko-KR" sz="3200" dirty="0">
                <a:solidFill>
                  <a:schemeClr val="bg2"/>
                </a:solidFill>
              </a:rPr>
            </a:br>
            <a:r>
              <a:rPr kumimoji="1" lang="en-US" altLang="ko-KR" sz="3200" dirty="0">
                <a:solidFill>
                  <a:schemeClr val="bg2"/>
                </a:solidFill>
              </a:rPr>
              <a:t>ANN</a:t>
            </a:r>
            <a:r>
              <a:rPr kumimoji="1" lang="ko-KR" altLang="en-US" sz="3200" dirty="0">
                <a:solidFill>
                  <a:schemeClr val="bg2"/>
                </a:solidFill>
              </a:rPr>
              <a:t> 관련</a:t>
            </a:r>
            <a:br>
              <a:rPr kumimoji="1" lang="en-US" altLang="ko-KR" sz="3200" dirty="0">
                <a:solidFill>
                  <a:schemeClr val="bg2"/>
                </a:solidFill>
              </a:rPr>
            </a:br>
            <a:r>
              <a:rPr kumimoji="1" lang="ko-KR" altLang="en-US" sz="3200" dirty="0">
                <a:solidFill>
                  <a:schemeClr val="bg2"/>
                </a:solidFill>
              </a:rPr>
              <a:t>발표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5DFE34B-BC73-774A-9B4A-F481F89BE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665" y="4114800"/>
            <a:ext cx="2579077" cy="1076178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김동욱</a:t>
            </a:r>
          </a:p>
        </p:txBody>
      </p:sp>
      <p:pic>
        <p:nvPicPr>
          <p:cNvPr id="4" name="Picture 3" descr="못에 연결된 고무 밴드">
            <a:extLst>
              <a:ext uri="{FF2B5EF4-FFF2-40B4-BE49-F238E27FC236}">
                <a16:creationId xmlns:a16="http://schemas.microsoft.com/office/drawing/2014/main" id="{3CAFDF39-FAA4-4B98-9923-B857F10F4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5" r="10201" b="-1"/>
          <a:stretch/>
        </p:blipFill>
        <p:spPr>
          <a:xfrm>
            <a:off x="609600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2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1DD4A-4801-AD4E-AD2E-AE12BD144B55}"/>
              </a:ext>
            </a:extLst>
          </p:cNvPr>
          <p:cNvSpPr txBox="1"/>
          <p:nvPr/>
        </p:nvSpPr>
        <p:spPr>
          <a:xfrm>
            <a:off x="1495424" y="1516439"/>
            <a:ext cx="94773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/>
              <a:t>Optimizer : </a:t>
            </a:r>
            <a:r>
              <a:rPr kumimoji="1" lang="en-US" altLang="ko-KR" sz="4400" dirty="0" err="1"/>
              <a:t>RAdam</a:t>
            </a:r>
            <a:endParaRPr kumimoji="1" lang="en-US" altLang="ko-KR" sz="4400" dirty="0"/>
          </a:p>
          <a:p>
            <a:pPr algn="ctr"/>
            <a:endParaRPr kumimoji="1" lang="en-US" altLang="ko-KR" sz="4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Adaptive learning rate </a:t>
            </a:r>
            <a:r>
              <a:rPr lang="ko-KR" altLang="en-US" sz="2400" dirty="0"/>
              <a:t>방법들이 </a:t>
            </a:r>
            <a:r>
              <a:rPr lang="en-US" altLang="ko-KR" sz="2400" dirty="0"/>
              <a:t>bad local optima</a:t>
            </a:r>
            <a:r>
              <a:rPr lang="ko-KR" altLang="en-US" sz="2400" dirty="0"/>
              <a:t>에 빠지던 문제가 </a:t>
            </a:r>
            <a:r>
              <a:rPr lang="ko-KR" altLang="en-US" sz="2400" dirty="0" err="1"/>
              <a:t>학습초기에</a:t>
            </a:r>
            <a:r>
              <a:rPr lang="ko-KR" altLang="en-US" sz="2400" dirty="0"/>
              <a:t> </a:t>
            </a:r>
            <a:r>
              <a:rPr lang="en-US" altLang="ko-KR" sz="2400" dirty="0" err="1"/>
              <a:t>adpative</a:t>
            </a:r>
            <a:r>
              <a:rPr lang="en-US" altLang="ko-KR" sz="2400" dirty="0"/>
              <a:t> learning rate</a:t>
            </a:r>
            <a:r>
              <a:rPr lang="ko-KR" altLang="en-US" sz="2400" dirty="0"/>
              <a:t>의 </a:t>
            </a:r>
            <a:r>
              <a:rPr lang="en-US" altLang="ko-KR" sz="2400" dirty="0"/>
              <a:t>variance</a:t>
            </a:r>
            <a:r>
              <a:rPr lang="ko-KR" altLang="en-US" sz="2400" dirty="0"/>
              <a:t>가 크기 때문임을 보입니다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Adaptive learning rate</a:t>
            </a:r>
            <a:r>
              <a:rPr lang="ko-KR" altLang="en-US" sz="2400" dirty="0"/>
              <a:t>의 </a:t>
            </a:r>
            <a:r>
              <a:rPr lang="en-US" altLang="ko-KR" sz="2400" dirty="0"/>
              <a:t>variance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일정하게 만들어주는 </a:t>
            </a:r>
            <a:r>
              <a:rPr lang="en-US" altLang="ko-KR" sz="2400" dirty="0" err="1"/>
              <a:t>RAdam</a:t>
            </a:r>
            <a:r>
              <a:rPr lang="ko-KR" altLang="en-US" sz="2400" dirty="0"/>
              <a:t>이라는 새로운 방법을 제시합니다</a:t>
            </a:r>
            <a:r>
              <a:rPr lang="en-US" altLang="ko-KR" sz="2400" dirty="0"/>
              <a:t>.</a:t>
            </a:r>
          </a:p>
          <a:p>
            <a:pPr algn="ctr"/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31522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D00F40-F913-5047-AB8F-B30D3ED63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4" b="-1"/>
          <a:stretch/>
        </p:blipFill>
        <p:spPr>
          <a:xfrm>
            <a:off x="421103" y="410464"/>
            <a:ext cx="11138410" cy="54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556B5-A5AA-E744-A33C-E6F926A4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13"/>
          <a:stretch/>
        </p:blipFill>
        <p:spPr>
          <a:xfrm>
            <a:off x="421742" y="407456"/>
            <a:ext cx="10922487" cy="5807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24E7A-50CD-E740-891E-1814242DA040}"/>
              </a:ext>
            </a:extLst>
          </p:cNvPr>
          <p:cNvSpPr txBox="1"/>
          <p:nvPr/>
        </p:nvSpPr>
        <p:spPr>
          <a:xfrm>
            <a:off x="10499050" y="88582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71.5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23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24E7A-50CD-E740-891E-1814242DA040}"/>
              </a:ext>
            </a:extLst>
          </p:cNvPr>
          <p:cNvSpPr txBox="1"/>
          <p:nvPr/>
        </p:nvSpPr>
        <p:spPr>
          <a:xfrm>
            <a:off x="10499050" y="88582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71.5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B3D17-BF65-0A40-B94A-31E8CC76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5" y="447674"/>
            <a:ext cx="10878289" cy="59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4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5A436-4D7F-B043-86BE-A4B82E5F2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1" b="2"/>
          <a:stretch/>
        </p:blipFill>
        <p:spPr>
          <a:xfrm>
            <a:off x="161809" y="264583"/>
            <a:ext cx="5674897" cy="5979074"/>
          </a:xfrm>
          <a:prstGeom prst="rect">
            <a:avLst/>
          </a:prstGeom>
        </p:spPr>
      </p:pic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E6E3DB0-2D35-0A41-B096-AC2BF8E3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88" y="1357313"/>
            <a:ext cx="6276182" cy="26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1DD4A-4801-AD4E-AD2E-AE12BD144B55}"/>
              </a:ext>
            </a:extLst>
          </p:cNvPr>
          <p:cNvSpPr txBox="1"/>
          <p:nvPr/>
        </p:nvSpPr>
        <p:spPr>
          <a:xfrm>
            <a:off x="1357312" y="2459414"/>
            <a:ext cx="94773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Stepwise method</a:t>
            </a:r>
          </a:p>
          <a:p>
            <a:pPr algn="ctr"/>
            <a:endParaRPr kumimoji="1" lang="en-US" altLang="ko-KR" sz="3600" dirty="0"/>
          </a:p>
          <a:p>
            <a:pPr algn="ctr"/>
            <a:r>
              <a:rPr lang="ko-KR" altLang="en-US" sz="2800" dirty="0"/>
              <a:t>전국 </a:t>
            </a:r>
            <a:r>
              <a:rPr lang="ko-KR" altLang="en-US" sz="2800" dirty="0" err="1"/>
              <a:t>스크린수</a:t>
            </a:r>
            <a:r>
              <a:rPr lang="ko-KR" altLang="en-US" sz="2800" dirty="0"/>
              <a:t> </a:t>
            </a:r>
            <a:r>
              <a:rPr lang="en-US" altLang="ko-KR" sz="2800" dirty="0"/>
              <a:t>, </a:t>
            </a:r>
            <a:r>
              <a:rPr lang="ko-KR" altLang="en-US" sz="2800" dirty="0"/>
              <a:t>감독</a:t>
            </a:r>
            <a:r>
              <a:rPr lang="en-US" altLang="ko-KR" sz="2800" dirty="0"/>
              <a:t>, </a:t>
            </a:r>
            <a:r>
              <a:rPr lang="ko-KR" altLang="en-US" sz="2800" dirty="0"/>
              <a:t>평점</a:t>
            </a:r>
            <a:r>
              <a:rPr lang="en-US" altLang="ko-KR" sz="2800" dirty="0"/>
              <a:t>, </a:t>
            </a:r>
            <a:r>
              <a:rPr lang="ko-KR" altLang="en-US" sz="2800" dirty="0"/>
              <a:t> 연휴</a:t>
            </a:r>
            <a:r>
              <a:rPr lang="en-US" altLang="ko-KR" sz="2800" dirty="0"/>
              <a:t>,</a:t>
            </a:r>
            <a:r>
              <a:rPr lang="ko-KR" altLang="en-US" sz="2800" dirty="0"/>
              <a:t> 주연</a:t>
            </a:r>
            <a:r>
              <a:rPr lang="en-US" altLang="ko-KR" sz="2800" dirty="0"/>
              <a:t>,</a:t>
            </a:r>
            <a:r>
              <a:rPr lang="ko-KR" altLang="en-US" sz="2800" dirty="0"/>
              <a:t> 국적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15</a:t>
            </a:r>
            <a:r>
              <a:rPr lang="ko-KR" altLang="en-US" sz="2800" dirty="0" err="1"/>
              <a:t>세관람가</a:t>
            </a:r>
            <a:endParaRPr lang="ko-KR" altLang="en-US" sz="2800" dirty="0"/>
          </a:p>
          <a:p>
            <a:pPr algn="ctr"/>
            <a:endParaRPr kumimoji="1"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37051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A71F74-E08B-2C41-B427-8BD8A382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7" y="696119"/>
            <a:ext cx="10207146" cy="54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71E7CC4-2115-8242-B7E2-9C8FCD66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346075"/>
            <a:ext cx="5422900" cy="56515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30C41362-8B0C-DA41-BC8D-D63A3259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8" y="723900"/>
            <a:ext cx="6045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3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E37CA29-08B9-5A4F-A8A7-DB677955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60" y="400017"/>
            <a:ext cx="10419280" cy="3829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1FB71-9134-2D4B-86E0-40E4DA25A915}"/>
              </a:ext>
            </a:extLst>
          </p:cNvPr>
          <p:cNvSpPr txBox="1"/>
          <p:nvPr/>
        </p:nvSpPr>
        <p:spPr>
          <a:xfrm>
            <a:off x="1728402" y="4642101"/>
            <a:ext cx="814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800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/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400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/4</a:t>
            </a:r>
            <a:r>
              <a:rPr kumimoji="1" lang="ko-KR" altLang="en-US" sz="2800" dirty="0"/>
              <a:t> 의 </a:t>
            </a:r>
            <a:r>
              <a:rPr kumimoji="1" lang="ko-KR" altLang="en-US" sz="2800" dirty="0" err="1"/>
              <a:t>인공신경망</a:t>
            </a:r>
            <a:endParaRPr kumimoji="1" lang="en-US" altLang="ko-KR" sz="2800" dirty="0"/>
          </a:p>
          <a:p>
            <a:pPr algn="ctr"/>
            <a:r>
              <a:rPr kumimoji="1" lang="en-US" altLang="ko-KR" sz="2800" dirty="0"/>
              <a:t>Activation : sigmoid , </a:t>
            </a:r>
            <a:r>
              <a:rPr kumimoji="1" lang="en-US" altLang="ko-KR" sz="2800" dirty="0" err="1"/>
              <a:t>softmax</a:t>
            </a:r>
            <a:endParaRPr kumimoji="1" lang="en-US" altLang="ko-KR" sz="2800" dirty="0"/>
          </a:p>
          <a:p>
            <a:pPr algn="ctr"/>
            <a:r>
              <a:rPr kumimoji="1" lang="en-US" altLang="ko-KR" sz="2800" dirty="0"/>
              <a:t>Optimizer=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‘</a:t>
            </a:r>
            <a:r>
              <a:rPr kumimoji="1" lang="en-US" altLang="ko-KR" sz="2800" dirty="0" err="1"/>
              <a:t>adam</a:t>
            </a:r>
            <a:r>
              <a:rPr kumimoji="1" lang="en-US" altLang="ko-KR" sz="2800" dirty="0"/>
              <a:t>’</a:t>
            </a:r>
          </a:p>
          <a:p>
            <a:pPr algn="ctr"/>
            <a:r>
              <a:rPr kumimoji="1" lang="en-US" altLang="ko-KR" sz="2800" dirty="0"/>
              <a:t>30 epochs , batch size : 40</a:t>
            </a:r>
          </a:p>
        </p:txBody>
      </p:sp>
    </p:spTree>
    <p:extLst>
      <p:ext uri="{BB962C8B-B14F-4D97-AF65-F5344CB8AC3E}">
        <p14:creationId xmlns:p14="http://schemas.microsoft.com/office/powerpoint/2010/main" val="91394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A1046E-5527-3547-819C-C617DF2B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10" y="1000918"/>
            <a:ext cx="11999240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8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A750B7-E2C4-0349-846A-93564FCA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488339"/>
            <a:ext cx="6648450" cy="5881321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7A508D1-0E00-1D4C-BAA4-29CF2AEE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7" y="488339"/>
            <a:ext cx="4180835" cy="21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7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92D91D-A34B-3A46-AF55-AEBE625F9721}"/>
              </a:ext>
            </a:extLst>
          </p:cNvPr>
          <p:cNvSpPr txBox="1"/>
          <p:nvPr/>
        </p:nvSpPr>
        <p:spPr>
          <a:xfrm>
            <a:off x="2024062" y="1997839"/>
            <a:ext cx="8143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Epoch</a:t>
            </a:r>
            <a:r>
              <a:rPr kumimoji="1" lang="ko-KR" altLang="en-US" sz="3600" dirty="0"/>
              <a:t> 조정</a:t>
            </a:r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r>
              <a:rPr kumimoji="1" lang="en-US" altLang="ko-KR" sz="3600" dirty="0"/>
              <a:t>Activation</a:t>
            </a:r>
            <a:r>
              <a:rPr kumimoji="1" lang="ko-KR" altLang="en-US" sz="3600" dirty="0"/>
              <a:t> 과 </a:t>
            </a:r>
            <a:r>
              <a:rPr kumimoji="1" lang="en-US" altLang="ko-KR" sz="3600" dirty="0"/>
              <a:t>Optimizer</a:t>
            </a:r>
            <a:r>
              <a:rPr kumimoji="1" lang="ko-KR" altLang="en-US" sz="3600" dirty="0"/>
              <a:t> 조정</a:t>
            </a:r>
            <a:endParaRPr kumimoji="1" lang="en-US" altLang="ko-KR" sz="3600" dirty="0"/>
          </a:p>
          <a:p>
            <a:pPr algn="ctr"/>
            <a:endParaRPr kumimoji="1" lang="en-US" altLang="ko-KR" sz="3600" dirty="0"/>
          </a:p>
          <a:p>
            <a:pPr algn="ctr"/>
            <a:r>
              <a:rPr kumimoji="1" lang="ko-KR" altLang="en-US" sz="3600" dirty="0"/>
              <a:t>데이터 셋 조정 </a:t>
            </a:r>
            <a:r>
              <a:rPr kumimoji="1" lang="en-US" altLang="ko-KR" sz="3600" dirty="0"/>
              <a:t>(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Stepwise</a:t>
            </a:r>
            <a:r>
              <a:rPr kumimoji="1" lang="ko-KR" altLang="en-US" sz="3600" dirty="0"/>
              <a:t> 방식 </a:t>
            </a:r>
            <a:r>
              <a:rPr kumimoji="1" lang="en-US" altLang="ko-KR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066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E695E0-AD46-BD4A-9029-987ADFD6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1" y="1204913"/>
            <a:ext cx="11625157" cy="46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8E7CED-FDEE-0C44-B48A-8E8CD61E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16" y="703659"/>
            <a:ext cx="10184167" cy="5450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F4A26-0DC8-D64D-9D82-D91200BF4B53}"/>
              </a:ext>
            </a:extLst>
          </p:cNvPr>
          <p:cNvSpPr txBox="1"/>
          <p:nvPr/>
        </p:nvSpPr>
        <p:spPr>
          <a:xfrm>
            <a:off x="10356175" y="111442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3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A4FF7F-74E6-1142-83F1-9B99F6BD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561163"/>
            <a:ext cx="5816600" cy="5857658"/>
          </a:xfrm>
          <a:prstGeom prst="rect">
            <a:avLst/>
          </a:prstGeom>
        </p:spPr>
      </p:pic>
      <p:pic>
        <p:nvPicPr>
          <p:cNvPr id="8" name="그림 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586599B-E1DE-7040-80C0-F5098D8B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600"/>
            <a:ext cx="6083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5D8137-CE18-D541-BBD3-652F94AF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364099"/>
            <a:ext cx="11120437" cy="61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3569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E68477"/>
      </a:accent1>
      <a:accent2>
        <a:srgbClr val="DC9442"/>
      </a:accent2>
      <a:accent3>
        <a:srgbClr val="A9A557"/>
      </a:accent3>
      <a:accent4>
        <a:srgbClr val="89B045"/>
      </a:accent4>
      <a:accent5>
        <a:srgbClr val="61B44B"/>
      </a:accent5>
      <a:accent6>
        <a:srgbClr val="45B85C"/>
      </a:accent6>
      <a:hlink>
        <a:srgbClr val="598C93"/>
      </a:hlink>
      <a:folHlink>
        <a:srgbClr val="7F7F7F"/>
      </a:folHlink>
    </a:clrScheme>
    <a:fontScheme name="Goudy and Gill Sans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105</Words>
  <Application>Microsoft Macintosh PowerPoint</Application>
  <PresentationFormat>와이드스크린</PresentationFormat>
  <Paragraphs>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Microsoft GothicNeo</vt:lpstr>
      <vt:lpstr>Arial</vt:lpstr>
      <vt:lpstr>ClassicFrameVTI</vt:lpstr>
      <vt:lpstr>MLB팀 ANN 관련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MLB팀 ANN 관련 발표</dc:title>
  <dc:creator>김동욱</dc:creator>
  <cp:lastModifiedBy>김동욱</cp:lastModifiedBy>
  <cp:revision>12</cp:revision>
  <dcterms:created xsi:type="dcterms:W3CDTF">2021-06-01T06:22:10Z</dcterms:created>
  <dcterms:modified xsi:type="dcterms:W3CDTF">2021-06-01T11:54:21Z</dcterms:modified>
</cp:coreProperties>
</file>